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645" r:id="rId2"/>
    <p:sldId id="647" r:id="rId3"/>
    <p:sldId id="646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702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704" r:id="rId30"/>
    <p:sldId id="705" r:id="rId31"/>
    <p:sldId id="703" r:id="rId32"/>
    <p:sldId id="673" r:id="rId33"/>
    <p:sldId id="674" r:id="rId34"/>
    <p:sldId id="675" r:id="rId35"/>
    <p:sldId id="676" r:id="rId36"/>
    <p:sldId id="678" r:id="rId37"/>
    <p:sldId id="679" r:id="rId38"/>
    <p:sldId id="680" r:id="rId39"/>
    <p:sldId id="681" r:id="rId40"/>
    <p:sldId id="682" r:id="rId41"/>
    <p:sldId id="683" r:id="rId42"/>
    <p:sldId id="706" r:id="rId43"/>
    <p:sldId id="684" r:id="rId44"/>
    <p:sldId id="685" r:id="rId45"/>
    <p:sldId id="686" r:id="rId46"/>
    <p:sldId id="687" r:id="rId47"/>
    <p:sldId id="688" r:id="rId48"/>
    <p:sldId id="689" r:id="rId49"/>
    <p:sldId id="690" r:id="rId50"/>
    <p:sldId id="691" r:id="rId51"/>
    <p:sldId id="692" r:id="rId52"/>
    <p:sldId id="693" r:id="rId53"/>
    <p:sldId id="694" r:id="rId54"/>
    <p:sldId id="695" r:id="rId55"/>
    <p:sldId id="696" r:id="rId56"/>
    <p:sldId id="697" r:id="rId57"/>
    <p:sldId id="698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2" autoAdjust="0"/>
    <p:restoredTop sz="91452" autoAdjust="0"/>
  </p:normalViewPr>
  <p:slideViewPr>
    <p:cSldViewPr>
      <p:cViewPr>
        <p:scale>
          <a:sx n="86" d="100"/>
          <a:sy n="86" d="100"/>
        </p:scale>
        <p:origin x="1104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30,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Image detection</a:t>
            </a: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708"/>
            <a:ext cx="9144000" cy="34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 smtClean="0"/>
              <a:t>SPPnet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2342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R-CNN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8216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4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32019"/>
            <a:ext cx="8496300" cy="5236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32110"/>
            <a:ext cx="8496300" cy="38367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41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Fast R-CNN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1473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Faster R-CNN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2381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7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5" y="1360459"/>
            <a:ext cx="8547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700"/>
            <a:ext cx="838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6" y="908720"/>
            <a:ext cx="8244408" cy="56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33117</TotalTime>
  <Words>67</Words>
  <Application>Microsoft Macintosh PowerPoint</Application>
  <PresentationFormat>화면 슬라이드 쇼(4:3)</PresentationFormat>
  <Paragraphs>64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1114</cp:revision>
  <dcterms:created xsi:type="dcterms:W3CDTF">2010-03-17T18:05:41Z</dcterms:created>
  <dcterms:modified xsi:type="dcterms:W3CDTF">2016-06-30T07:40:06Z</dcterms:modified>
</cp:coreProperties>
</file>